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75" r:id="rId4"/>
    <p:sldId id="276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75"/>
            <p14:sldId id="276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88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78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ickr.com/photos/myfuturedotcom/605304292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photos/mik_krakow/4458163752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rlboileau.com/agent-de-changement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3663"/>
          </a:xfrm>
        </p:spPr>
        <p:txBody>
          <a:bodyPr>
            <a:normAutofit fontScale="90000"/>
          </a:bodyPr>
          <a:lstStyle/>
          <a:p>
            <a:r>
              <a:rPr lang="pl-PL" dirty="0"/>
              <a:t>Doskonalenie trenerów wspomagania szkół </a:t>
            </a:r>
            <a:br>
              <a:rPr lang="pl-PL" dirty="0"/>
            </a:br>
            <a:r>
              <a:rPr lang="pl-PL" dirty="0"/>
              <a:t>w kształtowaniu kompetencji kluczowych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44290"/>
            <a:ext cx="9144000" cy="913509"/>
          </a:xfrm>
        </p:spPr>
        <p:txBody>
          <a:bodyPr/>
          <a:lstStyle/>
          <a:p>
            <a:r>
              <a:rPr lang="pl-PL" dirty="0"/>
              <a:t>Uczenie się przez eksperymentowanie, doświadczanie i metody aktywizujące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Wspomaganie pracy szkoły w rozwoju umiejętności uczenia się kształtowanej przez eksperymentowanie, doświadczanie i inne metody aktywizujące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32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24" name="Obraz 23" descr="Obraz zawierający osoba, szczoteczka do zębów, wewnątrz, obiekt&#10;&#10;Opis wygenerowany automatycznie">
            <a:extLst>
              <a:ext uri="{FF2B5EF4-FFF2-40B4-BE49-F238E27FC236}">
                <a16:creationId xmlns:a16="http://schemas.microsoft.com/office/drawing/2014/main" id="{B4450F0A-F15D-4F84-99C1-43F23ADDBF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35424" y="3264819"/>
            <a:ext cx="3121152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Warsztat diagnostyczno-rozwojowy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8AC2E441-16BE-4C6A-A40E-555F98AD77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258917" y="2462420"/>
            <a:ext cx="3674165" cy="275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4400" b="1" dirty="0"/>
              <a:t>Sposoby wspierania nauczycieli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4400" b="1" dirty="0"/>
              <a:t>we wdrażaniu zmian.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C4F44420-8AB3-4921-8802-C0708488F6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279258" y="1394083"/>
            <a:ext cx="3124465" cy="382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61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42</Words>
  <Application>Microsoft Office PowerPoint</Application>
  <PresentationFormat>Panoramiczny</PresentationFormat>
  <Paragraphs>13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Doskonalenie trenerów wspomagania szkół  w kształtowaniu kompetencji kluczowych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Grażyna Bartczak-Bednarska</cp:lastModifiedBy>
  <cp:revision>88</cp:revision>
  <dcterms:created xsi:type="dcterms:W3CDTF">2018-12-02T13:14:09Z</dcterms:created>
  <dcterms:modified xsi:type="dcterms:W3CDTF">2019-01-20T21:08:31Z</dcterms:modified>
</cp:coreProperties>
</file>